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281" r:id="rId3"/>
    <p:sldId id="283" r:id="rId4"/>
    <p:sldId id="284" r:id="rId5"/>
    <p:sldId id="285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A1BB"/>
    <a:srgbClr val="00FFFF"/>
    <a:srgbClr val="66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C49CF-9E47-4AE2-AAA0-04EE00506619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2E3C3-2DC7-4855-8EE7-502A11984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24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8DB33-AE42-4DF2-884A-BFECF987F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69099-27D8-4CEC-918F-EB685CD3D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6DC9D-4C0E-4EB8-B39E-6CF146A5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0DF19-E39A-4CDF-A367-5D4F70ACD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B1B10-4860-479B-B142-A0D621BF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6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3468B-1501-422F-8144-38B82B53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C7107-EBEE-4C7B-822F-F17FD0639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AB1EE-4A86-452A-B225-93EA5B89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B921-D5F1-4155-942C-31ED9DD2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A6C95-620B-4E88-A5F5-CF9CABDC0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2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2957-2B7C-4CC2-88CB-3DFF6ECD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91C36-9101-46C8-B676-BE21D8CDB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5D0A8-0352-493F-8C05-4AD418202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C42EA-9CCB-47FE-B8AB-34B0B819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C4B8C-55AC-45A6-883B-EE96A68E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E07B-2176-48E1-BCB8-A74AF5A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563AA-2505-4B5F-8AF6-60CDEB994C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3DE4C-3DCB-4B54-95DD-0C3BDDB33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0F84C-9CC4-4C8C-AC0A-9D752C26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06CC4-FBBD-491F-AE16-7A9B9C8C4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2F80F-8566-4F0F-9C4D-9BFE792C2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7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5361-DE9D-490F-AEEE-9D6266994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76B3-24EB-4287-8E95-EAC34F382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5B46E-2711-4B83-B66D-90D7B5636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5D187C-3A7E-4A35-A0FD-346D0DD00D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F1743-DC71-4FE8-8AEF-2C6E088C9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2A513-6B99-4D39-A782-0E1A7F5A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A8B067-DE68-4DEB-AF0E-8D5CBA47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0BFA9D-81BD-4A47-9A6E-D93634ED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4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A4CBE-D3EE-4518-BF04-95315391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930DA-6979-42B4-AB6F-D5C1AB9BA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9DDBC-142E-4D22-A7D0-84F5C3A3F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D4E06-52E4-492C-9CFE-B6DAA51E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3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DB65B-672C-49EE-92E6-80C35FBE1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340861-A6A9-4585-9FE7-0CB0B4C8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37F1C-74AA-43EE-AAE6-BAF40E03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0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8172A-9227-44FB-833A-A420358F9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3BADD-F247-46A0-9C6B-3E017BC28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2DCA0-F8B6-4B52-AD54-7543B7F01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0B5DF-9DC2-42B6-97AB-3DFA4A9A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C31ED-5D44-41C8-8FA7-85604A0B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9963A-26C3-410C-AFD6-6CFF322FD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0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9568E-3363-4B90-9DCE-730BC2024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EE49A2-9D83-4764-9D71-085EEA186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C43E3-9B1D-45D7-A759-D6490EFCF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DF251-B179-47D2-87D3-36AF5756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0410F-2360-4515-91FC-57390FDB1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37D69-EE7B-4E4F-AD6F-C7EF6FADE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0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833AD-5036-4069-832E-FC975F4C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9B8BC-2728-461B-B9B2-475EDA685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6F052-CE26-42F6-9581-9CD8528CB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38D5F-BA35-4D3D-A2DE-7EF38DAF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3530D-5379-400B-9F66-13554A3E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7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A54922-E37C-4D5F-A4F9-C36E200C6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2E64E-DCC8-4C68-8F38-CCC761BC1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222D1-C386-4B59-80F7-90FDC213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70016-1EA1-432C-81EC-820776033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9CC77-1B61-4FCB-886F-D900F352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3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FF72C2-17EC-40B0-82D0-2E68ECA9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6455F-E65E-40B0-AAAB-7458FCE07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14FA6-9D2F-4B9F-BD1F-B4CD7EF07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97973-ED11-4A4D-A260-4A1C34D1A623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9CA16-E801-49F9-A1D3-3A62B4899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001DA-BD4F-44A2-B9B0-F6D41AE02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AF265-E076-4633-8927-5478710AA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57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57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438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51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091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931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ình ảnh" ma:contentTypeID="0x0101020058E67C6C7A4386439E6FF4E72F1DDAEA" ma:contentTypeVersion="1" ma:contentTypeDescription="Tải lên hình ảnh hoặc ảnh chụp." ma:contentTypeScope="" ma:versionID="3ba79e5f8e68e23a6f4fa755fbc0df5a">
  <xsd:schema xmlns:xsd="http://www.w3.org/2001/XMLSchema" xmlns:p="http://schemas.microsoft.com/office/2006/metadata/properties" xmlns:ns1="http://schemas.microsoft.com/sharepoint/v3" xmlns:ns2="a1f7f3ac-1224-4f7d-b9b8-9e363841f764" targetNamespace="http://schemas.microsoft.com/office/2006/metadata/properties" ma:root="true" ma:fieldsID="d8243cfda9c992011d968b5737f7d79d" ns1:_="" ns2:_="">
    <xsd:import namespace="http://schemas.microsoft.com/sharepoint/v3"/>
    <xsd:import namespace="a1f7f3ac-1224-4f7d-b9b8-9e363841f764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2:Ch_x1ecd_n_x0020_h_x00ec_nh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Độ rộng Hình ảnh" ma:internalName="ImageWidth" ma:readOnly="true">
      <xsd:simpleType>
        <xsd:restriction base="dms:Unknown"/>
      </xsd:simpleType>
    </xsd:element>
    <xsd:element name="ImageHeight" ma:index="12" nillable="true" ma:displayName="Chiều cao Hình ảnh" ma:internalName="ImageHeight" ma:readOnly="true">
      <xsd:simpleType>
        <xsd:restriction base="dms:Unknown"/>
      </xsd:simpleType>
    </xsd:element>
    <xsd:element name="ImageCreateDate" ma:index="13" nillable="true" ma:displayName="Ngày Chụp Hình ảnh" ma:format="DateTime" ma:hidden="true" ma:internalName="ImageCreateDate">
      <xsd:simpleType>
        <xsd:restriction base="dms:DateTime"/>
      </xsd:simpleType>
    </xsd:element>
    <xsd:element name="Description" ma:index="14" nillable="true" ma:displayName="Mô tả" ma:description="Được sử dụng làm văn bản thay thế cho hình ảnh" ma:hidden="true" ma:internalName="Description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a1f7f3ac-1224-4f7d-b9b8-9e363841f764" elementFormDefault="qualified">
    <xsd:import namespace="http://schemas.microsoft.com/office/2006/documentManagement/types"/>
    <xsd:element name="Ch_x1ecd_n_x0020_h_x00ec_nh" ma:index="23" nillable="true" ma:displayName="Chọn hình" ma:internalName="Ch_x1ecd_n_x0020_h_x00ec_nh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 ma:readOnly="true"/>
        <xsd:element ref="dc:title" minOccurs="0" maxOccurs="1" ma:index="8" ma:displayName="Tiêu đề"/>
        <xsd:element ref="dc:subject" minOccurs="0" maxOccurs="1"/>
        <xsd:element ref="dc:description" minOccurs="0" maxOccurs="1"/>
        <xsd:element name="keywords" minOccurs="0" maxOccurs="1" type="xsd:string" ma:index="20" ma:displayName="Từ khoá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h_x1ecd_n_x0020_h_x00ec_nh xmlns="a1f7f3ac-1224-4f7d-b9b8-9e363841f764" xsi:nil="true"/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020EF00-5C5C-46EA-9705-D2EA81CDA78A}"/>
</file>

<file path=customXml/itemProps2.xml><?xml version="1.0" encoding="utf-8"?>
<ds:datastoreItem xmlns:ds="http://schemas.openxmlformats.org/officeDocument/2006/customXml" ds:itemID="{0696AF08-E501-42E3-A8F9-6E9053AEA604}"/>
</file>

<file path=customXml/itemProps3.xml><?xml version="1.0" encoding="utf-8"?>
<ds:datastoreItem xmlns:ds="http://schemas.openxmlformats.org/officeDocument/2006/customXml" ds:itemID="{FAB7F91B-60C8-4017-BFE3-7E94260973DE}"/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Ái Nghiep Doan</dc:creator>
  <cp:keywords/>
  <cp:lastModifiedBy>ntnhan</cp:lastModifiedBy>
  <cp:revision>391</cp:revision>
  <dcterms:created xsi:type="dcterms:W3CDTF">2019-06-15T12:39:19Z</dcterms:created>
  <dcterms:modified xsi:type="dcterms:W3CDTF">2019-10-10T03:30:22Z</dcterms:modified>
  <cp:contentType>Hình ảnh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0x0101020058E67C6C7A4386439E6FF4E72F1DDAEA</vt:lpwstr>
  </property>
</Properties>
</file>